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83" r:id="rId3"/>
    <p:sldMasterId id="2147483684" r:id="rId4"/>
    <p:sldMasterId id="2147483685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y="5143500" cx="9144000"/>
  <p:notesSz cx="6858000" cy="9144000"/>
  <p:embeddedFontLst>
    <p:embeddedFont>
      <p:font typeface="Raleway"/>
      <p:regular r:id="rId19"/>
      <p:bold r:id="rId20"/>
      <p:italic r:id="rId21"/>
      <p:boldItalic r:id="rId22"/>
    </p:embeddedFont>
    <p:embeddedFont>
      <p:font typeface="Lato"/>
      <p:regular r:id="rId23"/>
      <p:bold r:id="rId24"/>
      <p:italic r:id="rId25"/>
      <p:boldItalic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aleway-bold.fntdata"/><Relationship Id="rId22" Type="http://schemas.openxmlformats.org/officeDocument/2006/relationships/font" Target="fonts/Raleway-boldItalic.fntdata"/><Relationship Id="rId21" Type="http://schemas.openxmlformats.org/officeDocument/2006/relationships/font" Target="fonts/Raleway-italic.fntdata"/><Relationship Id="rId24" Type="http://schemas.openxmlformats.org/officeDocument/2006/relationships/font" Target="fonts/Lato-bold.fntdata"/><Relationship Id="rId23" Type="http://schemas.openxmlformats.org/officeDocument/2006/relationships/font" Target="fonts/Lato-regular.fntdata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26" Type="http://schemas.openxmlformats.org/officeDocument/2006/relationships/font" Target="fonts/Lato-boldItalic.fntdata"/><Relationship Id="rId25" Type="http://schemas.openxmlformats.org/officeDocument/2006/relationships/font" Target="fonts/Lato-italic.fntdata"/><Relationship Id="rId5" Type="http://schemas.openxmlformats.org/officeDocument/2006/relationships/slideMaster" Target="slideMasters/slideMaster3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font" Target="fonts/Raleway-regular.fntdata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 txBox="1"/>
          <p:nvPr>
            <p:ph idx="1" type="body"/>
          </p:nvPr>
        </p:nvSpPr>
        <p:spPr>
          <a:xfrm>
            <a:off x="685801" y="4400556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0250" lIns="90250" spcFirstLastPara="1" rIns="90250" wrap="square" tIns="9025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241" name="Shape 241"/>
          <p:cNvSpPr/>
          <p:nvPr>
            <p:ph idx="2" type="sldImg"/>
          </p:nvPr>
        </p:nvSpPr>
        <p:spPr>
          <a:xfrm>
            <a:off x="696603" y="1143591"/>
            <a:ext cx="5464800" cy="30852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Shape 304"/>
          <p:cNvSpPr/>
          <p:nvPr>
            <p:ph idx="2" type="sldImg"/>
          </p:nvPr>
        </p:nvSpPr>
        <p:spPr>
          <a:xfrm>
            <a:off x="392916" y="686469"/>
            <a:ext cx="6072000" cy="34275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05" name="Shape 305"/>
          <p:cNvSpPr txBox="1"/>
          <p:nvPr>
            <p:ph idx="1" type="body"/>
          </p:nvPr>
        </p:nvSpPr>
        <p:spPr>
          <a:xfrm>
            <a:off x="685801" y="4343406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350" lIns="91350" spcFirstLastPara="1" rIns="91350" wrap="square" tIns="913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Shape 312"/>
          <p:cNvSpPr/>
          <p:nvPr>
            <p:ph idx="2" type="sldImg"/>
          </p:nvPr>
        </p:nvSpPr>
        <p:spPr>
          <a:xfrm>
            <a:off x="392916" y="686469"/>
            <a:ext cx="6072000" cy="34275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13" name="Shape 313"/>
          <p:cNvSpPr txBox="1"/>
          <p:nvPr>
            <p:ph idx="1" type="body"/>
          </p:nvPr>
        </p:nvSpPr>
        <p:spPr>
          <a:xfrm>
            <a:off x="685801" y="4343406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350" lIns="91350" spcFirstLastPara="1" rIns="91350" wrap="square" tIns="913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Shape 319"/>
          <p:cNvSpPr/>
          <p:nvPr>
            <p:ph idx="2" type="sldImg"/>
          </p:nvPr>
        </p:nvSpPr>
        <p:spPr>
          <a:xfrm>
            <a:off x="392916" y="686469"/>
            <a:ext cx="6072000" cy="34275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20" name="Shape 320"/>
          <p:cNvSpPr txBox="1"/>
          <p:nvPr>
            <p:ph idx="1" type="body"/>
          </p:nvPr>
        </p:nvSpPr>
        <p:spPr>
          <a:xfrm>
            <a:off x="685801" y="4343406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350" lIns="91350" spcFirstLastPara="1" rIns="91350" wrap="square" tIns="913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Shape 24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0250" lIns="90250" spcFirstLastPara="1" rIns="90250" wrap="square" tIns="9025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255" name="Shape 255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 txBox="1"/>
          <p:nvPr>
            <p:ph idx="1" type="body"/>
          </p:nvPr>
        </p:nvSpPr>
        <p:spPr>
          <a:xfrm>
            <a:off x="685801" y="4400556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0250" lIns="90250" spcFirstLastPara="1" rIns="90250" wrap="square" tIns="9025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264" name="Shape 264"/>
          <p:cNvSpPr/>
          <p:nvPr>
            <p:ph idx="2" type="sldImg"/>
          </p:nvPr>
        </p:nvSpPr>
        <p:spPr>
          <a:xfrm>
            <a:off x="696603" y="1143591"/>
            <a:ext cx="5464800" cy="30852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 txBox="1"/>
          <p:nvPr>
            <p:ph idx="1" type="body"/>
          </p:nvPr>
        </p:nvSpPr>
        <p:spPr>
          <a:xfrm>
            <a:off x="685801" y="4400556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0250" lIns="90250" spcFirstLastPara="1" rIns="90250" wrap="square" tIns="9025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272" name="Shape 272"/>
          <p:cNvSpPr/>
          <p:nvPr>
            <p:ph idx="2" type="sldImg"/>
          </p:nvPr>
        </p:nvSpPr>
        <p:spPr>
          <a:xfrm>
            <a:off x="696603" y="1143591"/>
            <a:ext cx="5464800" cy="30852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 txBox="1"/>
          <p:nvPr>
            <p:ph idx="1" type="body"/>
          </p:nvPr>
        </p:nvSpPr>
        <p:spPr>
          <a:xfrm>
            <a:off x="685801" y="4400556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0250" lIns="90250" spcFirstLastPara="1" rIns="90250" wrap="square" tIns="9025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280" name="Shape 280"/>
          <p:cNvSpPr/>
          <p:nvPr>
            <p:ph idx="2" type="sldImg"/>
          </p:nvPr>
        </p:nvSpPr>
        <p:spPr>
          <a:xfrm>
            <a:off x="696603" y="1143591"/>
            <a:ext cx="5464800" cy="30852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/>
          <p:nvPr>
            <p:ph idx="1" type="body"/>
          </p:nvPr>
        </p:nvSpPr>
        <p:spPr>
          <a:xfrm>
            <a:off x="685801" y="4400556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0250" lIns="90250" spcFirstLastPara="1" rIns="90250" wrap="square" tIns="9025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285" name="Shape 285"/>
          <p:cNvSpPr/>
          <p:nvPr>
            <p:ph idx="2" type="sldImg"/>
          </p:nvPr>
        </p:nvSpPr>
        <p:spPr>
          <a:xfrm>
            <a:off x="696603" y="1143591"/>
            <a:ext cx="5464800" cy="30852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Shape 29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Shape 298"/>
          <p:cNvSpPr/>
          <p:nvPr>
            <p:ph idx="2" type="sldImg"/>
          </p:nvPr>
        </p:nvSpPr>
        <p:spPr>
          <a:xfrm>
            <a:off x="392916" y="686469"/>
            <a:ext cx="6072000" cy="34275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99" name="Shape 299"/>
          <p:cNvSpPr txBox="1"/>
          <p:nvPr>
            <p:ph idx="1" type="body"/>
          </p:nvPr>
        </p:nvSpPr>
        <p:spPr>
          <a:xfrm>
            <a:off x="685801" y="4343406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350" lIns="91350" spcFirstLastPara="1" rIns="91350" wrap="square" tIns="9135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hape 10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" name="Shape 11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" name="Shape 12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" name="Shape 13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Shape 61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2" name="Shape 62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3" name="Shape 63"/>
          <p:cNvSpPr txBox="1"/>
          <p:nvPr>
            <p:ph type="title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">
  <p:cSld name="Title and Conten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81000" lvl="0" marL="4572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–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–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»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9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2" name="Shape 82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Shape 84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type="ctrTitle"/>
          </p:nvPr>
        </p:nvSpPr>
        <p:spPr>
          <a:xfrm>
            <a:off x="685800" y="1597819"/>
            <a:ext cx="7772400" cy="11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Shape 87"/>
          <p:cNvSpPr txBox="1"/>
          <p:nvPr>
            <p:ph idx="1" type="subTitle"/>
          </p:nvPr>
        </p:nvSpPr>
        <p:spPr>
          <a:xfrm>
            <a:off x="1371600" y="2914650"/>
            <a:ext cx="6400800" cy="13146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100"/>
              <a:buFont typeface="Arial"/>
              <a:buNone/>
              <a:defRPr b="0" i="0" sz="2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Shape 88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Shape 89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Shape 90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722313" y="3305175"/>
            <a:ext cx="7772400" cy="10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  <a:defRPr b="1" i="0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722313" y="2180035"/>
            <a:ext cx="77724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spcFirstLastPara="1" rIns="68575" wrap="square" tIns="68575"/>
          <a:lstStyle>
            <a:lvl1pPr indent="-228600" lvl="0" marL="457200" marR="0" rtl="0" algn="l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Shape 94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Shape 95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Shape 96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Obj">
  <p:cSld name="Two Content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457200" y="1200150"/>
            <a:ext cx="4038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6195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Shape 100"/>
          <p:cNvSpPr txBox="1"/>
          <p:nvPr>
            <p:ph idx="2" type="body"/>
          </p:nvPr>
        </p:nvSpPr>
        <p:spPr>
          <a:xfrm>
            <a:off x="4648200" y="1200150"/>
            <a:ext cx="4038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6195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Shape 101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Shape 102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Shape 103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TxTwoObj">
  <p:cSld name="Comparison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457200" y="1151335"/>
            <a:ext cx="40401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spcFirstLastPara="1" rIns="68575" wrap="square" tIns="68575"/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7" name="Shape 107"/>
          <p:cNvSpPr txBox="1"/>
          <p:nvPr>
            <p:ph idx="2" type="body"/>
          </p:nvPr>
        </p:nvSpPr>
        <p:spPr>
          <a:xfrm>
            <a:off x="457200" y="1631156"/>
            <a:ext cx="40401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4290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23850" lvl="1" marL="914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–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17500" lvl="2" marL="1371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04800" lvl="3" marL="18288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04800" lvl="4" marL="22860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04800" lvl="5" marL="27432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04800" lvl="6" marL="32004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04800" lvl="7" marL="3657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04800" lvl="8" marL="41148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8" name="Shape 108"/>
          <p:cNvSpPr txBox="1"/>
          <p:nvPr>
            <p:ph idx="3" type="body"/>
          </p:nvPr>
        </p:nvSpPr>
        <p:spPr>
          <a:xfrm>
            <a:off x="4645025" y="1151335"/>
            <a:ext cx="40419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spcFirstLastPara="1" rIns="68575" wrap="square" tIns="68575"/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Shape 109"/>
          <p:cNvSpPr txBox="1"/>
          <p:nvPr>
            <p:ph idx="4" type="body"/>
          </p:nvPr>
        </p:nvSpPr>
        <p:spPr>
          <a:xfrm>
            <a:off x="4645025" y="1631156"/>
            <a:ext cx="40419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4290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23850" lvl="1" marL="914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–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17500" lvl="2" marL="1371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04800" lvl="3" marL="18288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–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04800" lvl="4" marL="22860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»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04800" lvl="5" marL="27432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04800" lvl="6" marL="32004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04800" lvl="7" marL="3657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04800" lvl="8" marL="41148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Shape 110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Shape 111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2" name="Shape 112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5" name="Shape 115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Shape 116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Tx">
  <p:cSld name="Content with Caption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>
            <p:ph type="title"/>
          </p:nvPr>
        </p:nvSpPr>
        <p:spPr>
          <a:xfrm>
            <a:off x="457200" y="204788"/>
            <a:ext cx="3008400" cy="8715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x="3575050" y="204788"/>
            <a:ext cx="5111700" cy="43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81000" lvl="0" marL="4572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–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–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»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0" name="Shape 120"/>
          <p:cNvSpPr txBox="1"/>
          <p:nvPr>
            <p:ph idx="2" type="body"/>
          </p:nvPr>
        </p:nvSpPr>
        <p:spPr>
          <a:xfrm>
            <a:off x="457200" y="1076325"/>
            <a:ext cx="3008400" cy="35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228600" lvl="0" marL="4572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1" name="Shape 121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Shape 122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Shape 123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bg>
      <p:bgPr>
        <a:solidFill>
          <a:schemeClr val="dk1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hape 17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" name="Shape 18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9" name="Shape 19"/>
          <p:cNvSpPr txBox="1"/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picTx">
  <p:cSld name="Picture with Caption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/>
          <p:nvPr>
            <p:ph type="title"/>
          </p:nvPr>
        </p:nvSpPr>
        <p:spPr>
          <a:xfrm>
            <a:off x="1792288" y="3600450"/>
            <a:ext cx="5486400" cy="4251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6" name="Shape 126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1792288" y="4025503"/>
            <a:ext cx="5486400" cy="6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228600" lvl="0" marL="4572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8" name="Shape 128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Shape 129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Shape 130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x">
  <p:cSld name="Title and Vertical Text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33" name="Shape 133"/>
          <p:cNvSpPr txBox="1"/>
          <p:nvPr>
            <p:ph idx="1" type="body"/>
          </p:nvPr>
        </p:nvSpPr>
        <p:spPr>
          <a:xfrm rot="5400000">
            <a:off x="2874750" y="-1217400"/>
            <a:ext cx="33945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81000" lvl="0" marL="4572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–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–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»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4" name="Shape 134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5" name="Shape 135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6" name="Shape 136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itleAndTx">
  <p:cSld name="Vertical Title and Text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/>
          <p:nvPr>
            <p:ph type="title"/>
          </p:nvPr>
        </p:nvSpPr>
        <p:spPr>
          <a:xfrm rot="5400000">
            <a:off x="5463750" y="1371628"/>
            <a:ext cx="43887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39" name="Shape 139"/>
          <p:cNvSpPr txBox="1"/>
          <p:nvPr>
            <p:ph idx="1" type="body"/>
          </p:nvPr>
        </p:nvSpPr>
        <p:spPr>
          <a:xfrm rot="5400000">
            <a:off x="1272750" y="-609572"/>
            <a:ext cx="43887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81000" lvl="0" marL="4572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–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–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»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0" name="Shape 140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1" name="Shape 141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2" name="Shape 142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spcFirstLastPara="1" rIns="68575" wrap="square" tIns="6857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51" name="Shape 151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0" lvl="0" mar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2" name="Shape 15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3" name="Shape 15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4" name="Shape 15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9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">
  <p:cSld name="Title and Content"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57" name="Shape 157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8" name="Shape 15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9" name="Shape 15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0" name="Shape 16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9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/>
          <p:nvPr/>
        </p:nvSpPr>
        <p:spPr>
          <a:xfrm flipH="1">
            <a:off x="0" y="4686301"/>
            <a:ext cx="9144000" cy="401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0" y="46153"/>
                </a:lnTo>
                <a:lnTo>
                  <a:pt x="0" y="120000"/>
                </a:lnTo>
                <a:lnTo>
                  <a:pt x="120000" y="120000"/>
                </a:lnTo>
                <a:lnTo>
                  <a:pt x="120000" y="46153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Shape 163"/>
          <p:cNvSpPr/>
          <p:nvPr/>
        </p:nvSpPr>
        <p:spPr>
          <a:xfrm rot="-85926">
            <a:off x="919246" y="4632402"/>
            <a:ext cx="7394310" cy="220574"/>
          </a:xfrm>
          <a:custGeom>
            <a:pathLst>
              <a:path extrusionOk="0" h="120000" w="120000">
                <a:moveTo>
                  <a:pt x="87829" y="0"/>
                </a:moveTo>
                <a:lnTo>
                  <a:pt x="87829" y="33176"/>
                </a:lnTo>
                <a:lnTo>
                  <a:pt x="119999" y="33175"/>
                </a:lnTo>
                <a:lnTo>
                  <a:pt x="119999" y="120000"/>
                </a:lnTo>
                <a:lnTo>
                  <a:pt x="32170" y="119999"/>
                </a:lnTo>
                <a:lnTo>
                  <a:pt x="32170" y="86823"/>
                </a:lnTo>
                <a:lnTo>
                  <a:pt x="0" y="86823"/>
                </a:lnTo>
                <a:lnTo>
                  <a:pt x="0" y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Shape 164"/>
          <p:cNvSpPr/>
          <p:nvPr/>
        </p:nvSpPr>
        <p:spPr>
          <a:xfrm flipH="1" rot="10800000">
            <a:off x="0" y="-750"/>
            <a:ext cx="9144000" cy="1086600"/>
          </a:xfrm>
          <a:custGeom>
            <a:pathLst>
              <a:path extrusionOk="0" h="120000" w="120000">
                <a:moveTo>
                  <a:pt x="0" y="119999"/>
                </a:moveTo>
                <a:lnTo>
                  <a:pt x="120000" y="119999"/>
                </a:lnTo>
                <a:lnTo>
                  <a:pt x="120000" y="40551"/>
                </a:lnTo>
                <a:lnTo>
                  <a:pt x="60968" y="13810"/>
                </a:lnTo>
                <a:lnTo>
                  <a:pt x="60868" y="23341"/>
                </a:lnTo>
                <a:lnTo>
                  <a:pt x="10975" y="0"/>
                </a:lnTo>
                <a:lnTo>
                  <a:pt x="10880" y="9038"/>
                </a:lnTo>
                <a:lnTo>
                  <a:pt x="0" y="3948"/>
                </a:lnTo>
                <a:lnTo>
                  <a:pt x="0" y="40551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Shape 165"/>
          <p:cNvSpPr/>
          <p:nvPr/>
        </p:nvSpPr>
        <p:spPr>
          <a:xfrm flipH="1" rot="10800000">
            <a:off x="0" y="-50"/>
            <a:ext cx="9144000" cy="1025100"/>
          </a:xfrm>
          <a:custGeom>
            <a:pathLst>
              <a:path extrusionOk="0" h="120000" w="120000">
                <a:moveTo>
                  <a:pt x="0" y="119999"/>
                </a:moveTo>
                <a:lnTo>
                  <a:pt x="120000" y="119999"/>
                </a:lnTo>
                <a:lnTo>
                  <a:pt x="120000" y="40551"/>
                </a:lnTo>
                <a:lnTo>
                  <a:pt x="60968" y="13810"/>
                </a:lnTo>
                <a:lnTo>
                  <a:pt x="60868" y="23341"/>
                </a:lnTo>
                <a:lnTo>
                  <a:pt x="10975" y="0"/>
                </a:lnTo>
                <a:lnTo>
                  <a:pt x="10880" y="9038"/>
                </a:lnTo>
                <a:lnTo>
                  <a:pt x="0" y="3948"/>
                </a:lnTo>
                <a:lnTo>
                  <a:pt x="0" y="4055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Shape 166"/>
          <p:cNvSpPr/>
          <p:nvPr/>
        </p:nvSpPr>
        <p:spPr>
          <a:xfrm flipH="1">
            <a:off x="0" y="4745737"/>
            <a:ext cx="9144000" cy="401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0" y="46153"/>
                </a:lnTo>
                <a:lnTo>
                  <a:pt x="0" y="120000"/>
                </a:lnTo>
                <a:lnTo>
                  <a:pt x="120000" y="120000"/>
                </a:lnTo>
                <a:lnTo>
                  <a:pt x="120000" y="46153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Shape 167"/>
          <p:cNvSpPr txBox="1"/>
          <p:nvPr>
            <p:ph type="title"/>
          </p:nvPr>
        </p:nvSpPr>
        <p:spPr>
          <a:xfrm rot="-228135">
            <a:off x="1184352" y="-16295"/>
            <a:ext cx="8215584" cy="859891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2700"/>
              <a:buFont typeface="Arial"/>
              <a:buNone/>
              <a:defRPr sz="14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2700"/>
              <a:buFont typeface="Arial"/>
              <a:buNone/>
              <a:defRPr sz="14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2700"/>
              <a:buFont typeface="Arial"/>
              <a:buNone/>
              <a:defRPr sz="14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2700"/>
              <a:buFont typeface="Arial"/>
              <a:buNone/>
              <a:defRPr sz="14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2700"/>
              <a:buFont typeface="Arial"/>
              <a:buNone/>
              <a:defRPr sz="14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2700"/>
              <a:buFont typeface="Arial"/>
              <a:buNone/>
              <a:defRPr sz="14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2700"/>
              <a:buFont typeface="Arial"/>
              <a:buNone/>
              <a:defRPr sz="14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2700"/>
              <a:buFont typeface="Arial"/>
              <a:buNone/>
              <a:defRPr sz="1400"/>
            </a:lvl9pPr>
          </a:lstStyle>
          <a:p/>
        </p:txBody>
      </p:sp>
      <p:sp>
        <p:nvSpPr>
          <p:cNvPr id="168" name="Shape 168"/>
          <p:cNvSpPr/>
          <p:nvPr/>
        </p:nvSpPr>
        <p:spPr>
          <a:xfrm rot="-180223">
            <a:off x="701075" y="526656"/>
            <a:ext cx="498084" cy="337065"/>
          </a:xfrm>
          <a:prstGeom prst="star4">
            <a:avLst>
              <a:gd fmla="val 20046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Shape 169"/>
          <p:cNvSpPr/>
          <p:nvPr/>
        </p:nvSpPr>
        <p:spPr>
          <a:xfrm rot="-85926">
            <a:off x="916320" y="4721781"/>
            <a:ext cx="7394310" cy="237069"/>
          </a:xfrm>
          <a:custGeom>
            <a:pathLst>
              <a:path extrusionOk="0" h="120000" w="120000">
                <a:moveTo>
                  <a:pt x="87829" y="0"/>
                </a:moveTo>
                <a:lnTo>
                  <a:pt x="87829" y="33176"/>
                </a:lnTo>
                <a:lnTo>
                  <a:pt x="119999" y="33175"/>
                </a:lnTo>
                <a:lnTo>
                  <a:pt x="119999" y="120000"/>
                </a:lnTo>
                <a:lnTo>
                  <a:pt x="32170" y="119999"/>
                </a:lnTo>
                <a:lnTo>
                  <a:pt x="32170" y="86823"/>
                </a:lnTo>
                <a:lnTo>
                  <a:pt x="0" y="86823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Shape 170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7465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●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73" name="Shape 17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4" name="Shape 17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5" name="Shape 17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/>
          <p:nvPr/>
        </p:nvSpPr>
        <p:spPr>
          <a:xfrm flipH="1">
            <a:off x="0" y="4686301"/>
            <a:ext cx="9144000" cy="401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0" y="46153"/>
                </a:lnTo>
                <a:lnTo>
                  <a:pt x="0" y="120000"/>
                </a:lnTo>
                <a:lnTo>
                  <a:pt x="120000" y="120000"/>
                </a:lnTo>
                <a:lnTo>
                  <a:pt x="120000" y="46153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Shape 178"/>
          <p:cNvSpPr/>
          <p:nvPr/>
        </p:nvSpPr>
        <p:spPr>
          <a:xfrm rot="-85926">
            <a:off x="919246" y="4632402"/>
            <a:ext cx="7394310" cy="220574"/>
          </a:xfrm>
          <a:custGeom>
            <a:pathLst>
              <a:path extrusionOk="0" h="120000" w="120000">
                <a:moveTo>
                  <a:pt x="87829" y="0"/>
                </a:moveTo>
                <a:lnTo>
                  <a:pt x="87829" y="33176"/>
                </a:lnTo>
                <a:lnTo>
                  <a:pt x="119999" y="33175"/>
                </a:lnTo>
                <a:lnTo>
                  <a:pt x="119999" y="120000"/>
                </a:lnTo>
                <a:lnTo>
                  <a:pt x="32170" y="119999"/>
                </a:lnTo>
                <a:lnTo>
                  <a:pt x="32170" y="86823"/>
                </a:lnTo>
                <a:lnTo>
                  <a:pt x="0" y="86823"/>
                </a:lnTo>
                <a:lnTo>
                  <a:pt x="0" y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Shape 179"/>
          <p:cNvSpPr/>
          <p:nvPr/>
        </p:nvSpPr>
        <p:spPr>
          <a:xfrm flipH="1" rot="10800000">
            <a:off x="0" y="-750"/>
            <a:ext cx="9144000" cy="1086600"/>
          </a:xfrm>
          <a:custGeom>
            <a:pathLst>
              <a:path extrusionOk="0" h="120000" w="120000">
                <a:moveTo>
                  <a:pt x="0" y="119999"/>
                </a:moveTo>
                <a:lnTo>
                  <a:pt x="120000" y="119999"/>
                </a:lnTo>
                <a:lnTo>
                  <a:pt x="120000" y="40551"/>
                </a:lnTo>
                <a:lnTo>
                  <a:pt x="60968" y="13810"/>
                </a:lnTo>
                <a:lnTo>
                  <a:pt x="60868" y="23341"/>
                </a:lnTo>
                <a:lnTo>
                  <a:pt x="10975" y="0"/>
                </a:lnTo>
                <a:lnTo>
                  <a:pt x="10880" y="9038"/>
                </a:lnTo>
                <a:lnTo>
                  <a:pt x="0" y="3948"/>
                </a:lnTo>
                <a:lnTo>
                  <a:pt x="0" y="40551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Shape 180"/>
          <p:cNvSpPr/>
          <p:nvPr/>
        </p:nvSpPr>
        <p:spPr>
          <a:xfrm flipH="1" rot="10800000">
            <a:off x="0" y="-50"/>
            <a:ext cx="9144000" cy="1025100"/>
          </a:xfrm>
          <a:custGeom>
            <a:pathLst>
              <a:path extrusionOk="0" h="120000" w="120000">
                <a:moveTo>
                  <a:pt x="0" y="119999"/>
                </a:moveTo>
                <a:lnTo>
                  <a:pt x="120000" y="119999"/>
                </a:lnTo>
                <a:lnTo>
                  <a:pt x="120000" y="40551"/>
                </a:lnTo>
                <a:lnTo>
                  <a:pt x="60968" y="13810"/>
                </a:lnTo>
                <a:lnTo>
                  <a:pt x="60868" y="23341"/>
                </a:lnTo>
                <a:lnTo>
                  <a:pt x="10975" y="0"/>
                </a:lnTo>
                <a:lnTo>
                  <a:pt x="10880" y="9038"/>
                </a:lnTo>
                <a:lnTo>
                  <a:pt x="0" y="3948"/>
                </a:lnTo>
                <a:lnTo>
                  <a:pt x="0" y="4055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Shape 181"/>
          <p:cNvSpPr/>
          <p:nvPr/>
        </p:nvSpPr>
        <p:spPr>
          <a:xfrm rot="-180223">
            <a:off x="701075" y="526656"/>
            <a:ext cx="498084" cy="337065"/>
          </a:xfrm>
          <a:prstGeom prst="star4">
            <a:avLst>
              <a:gd fmla="val 20046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Shape 182"/>
          <p:cNvSpPr txBox="1"/>
          <p:nvPr>
            <p:ph type="title"/>
          </p:nvPr>
        </p:nvSpPr>
        <p:spPr>
          <a:xfrm rot="-228135">
            <a:off x="1184352" y="-16295"/>
            <a:ext cx="8215584" cy="859891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2700"/>
              <a:buFont typeface="Arial"/>
              <a:buNone/>
              <a:defRPr sz="14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2700"/>
              <a:buFont typeface="Arial"/>
              <a:buNone/>
              <a:defRPr sz="14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2700"/>
              <a:buFont typeface="Arial"/>
              <a:buNone/>
              <a:defRPr sz="14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2700"/>
              <a:buFont typeface="Arial"/>
              <a:buNone/>
              <a:defRPr sz="14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2700"/>
              <a:buFont typeface="Arial"/>
              <a:buNone/>
              <a:defRPr sz="14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2700"/>
              <a:buFont typeface="Arial"/>
              <a:buNone/>
              <a:defRPr sz="14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2700"/>
              <a:buFont typeface="Arial"/>
              <a:buNone/>
              <a:defRPr sz="14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2700"/>
              <a:buFont typeface="Arial"/>
              <a:buNone/>
              <a:defRPr sz="1400"/>
            </a:lvl9pPr>
          </a:lstStyle>
          <a:p/>
        </p:txBody>
      </p:sp>
      <p:sp>
        <p:nvSpPr>
          <p:cNvPr id="183" name="Shape 183"/>
          <p:cNvSpPr/>
          <p:nvPr/>
        </p:nvSpPr>
        <p:spPr>
          <a:xfrm rot="-85926">
            <a:off x="916320" y="4721781"/>
            <a:ext cx="7394310" cy="237069"/>
          </a:xfrm>
          <a:custGeom>
            <a:pathLst>
              <a:path extrusionOk="0" h="120000" w="120000">
                <a:moveTo>
                  <a:pt x="87829" y="0"/>
                </a:moveTo>
                <a:lnTo>
                  <a:pt x="87829" y="33176"/>
                </a:lnTo>
                <a:lnTo>
                  <a:pt x="119999" y="33175"/>
                </a:lnTo>
                <a:lnTo>
                  <a:pt x="119999" y="120000"/>
                </a:lnTo>
                <a:lnTo>
                  <a:pt x="32170" y="119999"/>
                </a:lnTo>
                <a:lnTo>
                  <a:pt x="32170" y="86823"/>
                </a:lnTo>
                <a:lnTo>
                  <a:pt x="0" y="86823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Shape 184"/>
          <p:cNvSpPr txBox="1"/>
          <p:nvPr>
            <p:ph idx="1" type="body"/>
          </p:nvPr>
        </p:nvSpPr>
        <p:spPr>
          <a:xfrm>
            <a:off x="457200" y="1200150"/>
            <a:ext cx="4038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7465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●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5" name="Shape 185"/>
          <p:cNvSpPr txBox="1"/>
          <p:nvPr>
            <p:ph idx="2" type="body"/>
          </p:nvPr>
        </p:nvSpPr>
        <p:spPr>
          <a:xfrm>
            <a:off x="4648200" y="1200150"/>
            <a:ext cx="4038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7465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●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○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6" name="Shape 186"/>
          <p:cNvSpPr/>
          <p:nvPr/>
        </p:nvSpPr>
        <p:spPr>
          <a:xfrm flipH="1">
            <a:off x="0" y="4745737"/>
            <a:ext cx="9144000" cy="401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0" y="46153"/>
                </a:lnTo>
                <a:lnTo>
                  <a:pt x="0" y="120000"/>
                </a:lnTo>
                <a:lnTo>
                  <a:pt x="120000" y="120000"/>
                </a:lnTo>
                <a:lnTo>
                  <a:pt x="120000" y="46153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spcFirstLastPara="1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89" name="Shape 189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0" name="Shape 19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1" name="Shape 19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2" name="Shape 19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Obj">
  <p:cSld name="Two Content"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95" name="Shape 195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6" name="Shape 196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7" name="Shape 19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8" name="Shape 19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9" name="Shape 19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hape 22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" name="Shape 23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" name="Shape 24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5" name="Shape 2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TxTwoObj">
  <p:cSld name="Comparison"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202" name="Shape 202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spcFirstLastPara="1" rIns="68575" wrap="square" tIns="68575"/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3" name="Shape 203"/>
          <p:cNvSpPr txBox="1"/>
          <p:nvPr>
            <p:ph idx="2" type="body"/>
          </p:nvPr>
        </p:nvSpPr>
        <p:spPr>
          <a:xfrm>
            <a:off x="629841" y="1878806"/>
            <a:ext cx="3868500" cy="27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4" name="Shape 204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spcFirstLastPara="1" rIns="68575" wrap="square" tIns="68575"/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5" name="Shape 205"/>
          <p:cNvSpPr txBox="1"/>
          <p:nvPr>
            <p:ph idx="4" type="body"/>
          </p:nvPr>
        </p:nvSpPr>
        <p:spPr>
          <a:xfrm>
            <a:off x="4629150" y="1878806"/>
            <a:ext cx="3887400" cy="27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6" name="Shape 20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7" name="Shape 20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8" name="Shape 20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1" name="Shape 21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2" name="Shape 21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Tx">
  <p:cSld name="Content with Caption"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spcFirstLastPara="1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215" name="Shape 215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6" name="Shape 216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7" name="Shape 2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8" name="Shape 2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9" name="Shape 2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picTx">
  <p:cSld name="Picture with Caption"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spcFirstLastPara="1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222" name="Shape 222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3" name="Shape 223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4" name="Shape 2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5" name="Shape 2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6" name="Shape 22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x">
  <p:cSld name="Title and Vertical Text"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229" name="Shape 229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0" name="Shape 23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1" name="Shape 23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2" name="Shape 23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itleAndTx">
  <p:cSld name="Vertical Title and Text"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235" name="Shape 235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6" name="Shape 23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7" name="Shape 23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8" name="Shape 23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hape 29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0" name="Shape 30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" name="Shape 31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2" name="Shape 32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Shape 34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8" name="Shape 3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Shape 4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1" name="Shape 41"/>
          <p:cNvSpPr txBox="1"/>
          <p:nvPr>
            <p:ph type="title"/>
          </p:nvPr>
        </p:nvSpPr>
        <p:spPr>
          <a:xfrm>
            <a:off x="319500" y="936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x="319500" y="1846804"/>
            <a:ext cx="2808000" cy="2806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bg>
      <p:bgPr>
        <a:solidFill>
          <a:schemeClr val="lt2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Shape 45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6" name="Shape 46"/>
          <p:cNvSpPr txBox="1"/>
          <p:nvPr>
            <p:ph type="title"/>
          </p:nvPr>
        </p:nvSpPr>
        <p:spPr>
          <a:xfrm>
            <a:off x="283103" y="712141"/>
            <a:ext cx="6244200" cy="383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>
            <a:off x="4572000" y="1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0" name="Shape 50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1" name="Shape 51"/>
          <p:cNvSpPr txBox="1"/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" type="subTitle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3" name="Shape 53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Shape 56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7" name="Shape 57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8" name="Shape 58"/>
          <p:cNvSpPr txBox="1"/>
          <p:nvPr>
            <p:ph idx="1" type="body"/>
          </p:nvPr>
        </p:nvSpPr>
        <p:spPr>
          <a:xfrm>
            <a:off x="328017" y="4226025"/>
            <a:ext cx="8388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9" name="Shape 5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wiss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sz="1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81000" lvl="0" marL="4572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–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–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»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9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45" name="Shape 145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6" name="Shape 14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7" name="Shape 14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8" name="Shape 14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9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jpg"/><Relationship Id="rId4" Type="http://schemas.openxmlformats.org/officeDocument/2006/relationships/image" Target="../media/image6.jpg"/><Relationship Id="rId5" Type="http://schemas.openxmlformats.org/officeDocument/2006/relationships/image" Target="../media/image7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4.png"/><Relationship Id="rId4" Type="http://schemas.openxmlformats.org/officeDocument/2006/relationships/image" Target="../media/image10.png"/><Relationship Id="rId5" Type="http://schemas.openxmlformats.org/officeDocument/2006/relationships/image" Target="../media/image1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png"/><Relationship Id="rId4" Type="http://schemas.openxmlformats.org/officeDocument/2006/relationships/image" Target="../media/image1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travelpast50.com/wp-content/uploads/2013/09/roadside-shinto-shrine-Nikko.jpg" id="243" name="Shape 2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09381" y="-71651"/>
            <a:ext cx="5503459" cy="3651774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Shape 244"/>
          <p:cNvSpPr txBox="1"/>
          <p:nvPr>
            <p:ph type="ctrTitle"/>
          </p:nvPr>
        </p:nvSpPr>
        <p:spPr>
          <a:xfrm>
            <a:off x="1143000" y="3215248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r>
              <a:rPr b="1" i="0" lang="en" sz="3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Notes 2.7:</a:t>
            </a:r>
            <a:br>
              <a:rPr b="1" i="0" lang="en" sz="3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" sz="3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The History of Japan at a Glance</a:t>
            </a:r>
            <a:br>
              <a:rPr b="1" i="0" lang="en" sz="3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lang="en" sz="3000">
                <a:solidFill>
                  <a:srgbClr val="FFFFFF"/>
                </a:solidFill>
              </a:rPr>
              <a:t>Jan</a:t>
            </a:r>
            <a:r>
              <a:rPr b="1" i="0" lang="en" sz="3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. 201</a:t>
            </a:r>
            <a:r>
              <a:rPr b="1" lang="en" sz="3000">
                <a:solidFill>
                  <a:srgbClr val="FFFFFF"/>
                </a:solidFill>
              </a:rPr>
              <a:t>8</a:t>
            </a:r>
            <a:endParaRPr b="1" i="0" sz="30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Shape 245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"/>
              <a:t> 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 txBox="1"/>
          <p:nvPr>
            <p:ph type="title"/>
          </p:nvPr>
        </p:nvSpPr>
        <p:spPr>
          <a:xfrm rot="-228135">
            <a:off x="1184352" y="-16295"/>
            <a:ext cx="8215584" cy="85989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rPr b="0" i="0" lang="en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Shinobi 忍び</a:t>
            </a:r>
            <a:endParaRPr b="0" i="0" sz="33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download (5).jpeg" id="308" name="Shape 30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9326" y="1285875"/>
            <a:ext cx="2230275" cy="32375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10_ninja.jpg" id="309" name="Shape 30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03550" y="1285863"/>
            <a:ext cx="2407895" cy="32375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26095.jpg" id="310" name="Shape 31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833800" y="1727151"/>
            <a:ext cx="3265550" cy="2354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hape 315"/>
          <p:cNvSpPr txBox="1"/>
          <p:nvPr>
            <p:ph type="title"/>
          </p:nvPr>
        </p:nvSpPr>
        <p:spPr>
          <a:xfrm rot="-228135">
            <a:off x="1184352" y="-16295"/>
            <a:ext cx="8215584" cy="85989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rPr b="0" i="0" lang="en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Shinobi</a:t>
            </a:r>
            <a:endParaRPr/>
          </a:p>
        </p:txBody>
      </p:sp>
      <p:sp>
        <p:nvSpPr>
          <p:cNvPr id="316" name="Shape 316"/>
          <p:cNvSpPr txBox="1"/>
          <p:nvPr>
            <p:ph idx="1" type="body"/>
          </p:nvPr>
        </p:nvSpPr>
        <p:spPr>
          <a:xfrm>
            <a:off x="443150" y="874500"/>
            <a:ext cx="4038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0" i="0" lang="en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FACT</a:t>
            </a:r>
            <a:endParaRPr/>
          </a:p>
          <a:p>
            <a:pPr indent="-381000" lvl="0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b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Were peasants and farmers</a:t>
            </a:r>
            <a:endParaRPr/>
          </a:p>
          <a:p>
            <a:pPr indent="-381000" lvl="0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b="0" i="0" lang="en" sz="24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Hired by samurai as spies/ mercenaries during warring clans period 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7" name="Shape 317"/>
          <p:cNvSpPr txBox="1"/>
          <p:nvPr>
            <p:ph idx="2" type="body"/>
          </p:nvPr>
        </p:nvSpPr>
        <p:spPr>
          <a:xfrm>
            <a:off x="4648225" y="874500"/>
            <a:ext cx="4038600" cy="397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0" i="0" lang="en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FICTION</a:t>
            </a:r>
            <a:endParaRPr/>
          </a:p>
          <a:p>
            <a:pPr indent="-381000" lvl="0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b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Most did not use swords and likely did not throw shuriken</a:t>
            </a:r>
            <a:endParaRPr/>
          </a:p>
          <a:p>
            <a:pPr indent="-381000" lvl="0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b="0" i="0" lang="en" sz="24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Did not wear black; wore dark blue or normal outfits to “blend in”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Shape 322"/>
          <p:cNvSpPr txBox="1"/>
          <p:nvPr>
            <p:ph type="title"/>
          </p:nvPr>
        </p:nvSpPr>
        <p:spPr>
          <a:xfrm rot="-228135">
            <a:off x="1184352" y="-16295"/>
            <a:ext cx="8215584" cy="85989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rPr b="0" i="0" lang="en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Samurai vs Shinobi</a:t>
            </a:r>
            <a:endParaRPr/>
          </a:p>
        </p:txBody>
      </p:sp>
      <p:sp>
        <p:nvSpPr>
          <p:cNvPr id="323" name="Shape 323"/>
          <p:cNvSpPr txBox="1"/>
          <p:nvPr>
            <p:ph idx="1" type="body"/>
          </p:nvPr>
        </p:nvSpPr>
        <p:spPr>
          <a:xfrm>
            <a:off x="457200" y="1200150"/>
            <a:ext cx="4038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0" i="0" lang="en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Samurai</a:t>
            </a:r>
            <a:endParaRPr/>
          </a:p>
          <a:p>
            <a:pPr indent="-349250" lvl="0" marL="838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●"/>
            </a:pPr>
            <a:r>
              <a:rPr b="0" i="0" lang="en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Warrior class</a:t>
            </a:r>
            <a:endParaRPr/>
          </a:p>
          <a:p>
            <a:pPr indent="-349250" lvl="0" marL="838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●"/>
            </a:pPr>
            <a:r>
              <a:rPr b="0" i="0" lang="en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“Bushido Code”</a:t>
            </a:r>
            <a:endParaRPr b="0" i="0" sz="2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9250" lvl="0" marL="838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●"/>
            </a:pPr>
            <a:r>
              <a:rPr b="0" i="0" lang="en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Open battle</a:t>
            </a:r>
            <a:endParaRPr/>
          </a:p>
          <a:p>
            <a:pPr indent="-349250" lvl="0" marL="838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●"/>
            </a:pPr>
            <a:r>
              <a:rPr b="0" i="0" lang="en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Trained soldiers/ body guards</a:t>
            </a:r>
            <a:endParaRPr b="0" i="0" sz="2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9250" lvl="0" marL="838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●"/>
            </a:pPr>
            <a:r>
              <a:rPr b="0" i="0" lang="en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Clans</a:t>
            </a:r>
            <a:endParaRPr b="0" i="0" sz="2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4" name="Shape 324"/>
          <p:cNvSpPr txBox="1"/>
          <p:nvPr>
            <p:ph idx="2" type="body"/>
          </p:nvPr>
        </p:nvSpPr>
        <p:spPr>
          <a:xfrm>
            <a:off x="4648200" y="1200150"/>
            <a:ext cx="4038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b="0" i="0" lang="en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Shinobi</a:t>
            </a:r>
            <a:endParaRPr/>
          </a:p>
          <a:p>
            <a:pPr indent="-425450" lvl="0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●"/>
            </a:pPr>
            <a:r>
              <a:rPr b="0" i="0" lang="en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Peasant class</a:t>
            </a:r>
            <a:endParaRPr/>
          </a:p>
          <a:p>
            <a:pPr indent="-425450" lvl="0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●"/>
            </a:pPr>
            <a:r>
              <a:rPr b="0" i="0" lang="en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 code</a:t>
            </a:r>
            <a:endParaRPr b="0"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25450" lvl="0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●"/>
            </a:pPr>
            <a:r>
              <a:rPr b="0" i="0" lang="en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Little combat</a:t>
            </a:r>
            <a:endParaRPr/>
          </a:p>
          <a:p>
            <a:pPr indent="-425450" lvl="0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●"/>
            </a:pPr>
            <a:r>
              <a:rPr b="0" i="0" lang="en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Mainly spies</a:t>
            </a:r>
            <a:endParaRPr b="0"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25450" lvl="0" marL="9144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●"/>
            </a:pPr>
            <a:r>
              <a:rPr b="0" i="0" lang="en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Schools/ domains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E931FF"/>
              </a:buClr>
              <a:buSzPts val="4400"/>
              <a:buFont typeface="Arial"/>
              <a:buNone/>
            </a:pPr>
            <a:r>
              <a:rPr lang="en" sz="4400">
                <a:solidFill>
                  <a:srgbClr val="FF9900"/>
                </a:solidFill>
              </a:rPr>
              <a:t>Heian- Golden Age</a:t>
            </a:r>
            <a:endParaRPr>
              <a:solidFill>
                <a:srgbClr val="FF9900"/>
              </a:solidFill>
            </a:endParaRPr>
          </a:p>
        </p:txBody>
      </p:sp>
      <p:sp>
        <p:nvSpPr>
          <p:cNvPr id="251" name="Shape 251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31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Char char="●"/>
            </a:pPr>
            <a:r>
              <a:rPr lang="en"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Fashion- a love for elaborate outfits</a:t>
            </a:r>
            <a:endParaRPr sz="3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31800" lvl="0" marL="457200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ts val="3200"/>
              <a:buChar char="●"/>
            </a:pPr>
            <a:r>
              <a:rPr lang="en"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Literature- writing was very popular. Poetry was also popular. 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252" name="Shape 2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7700" y="2833850"/>
            <a:ext cx="2073600" cy="144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 txBox="1"/>
          <p:nvPr>
            <p:ph type="title"/>
          </p:nvPr>
        </p:nvSpPr>
        <p:spPr>
          <a:xfrm>
            <a:off x="457200" y="161975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DF322D"/>
              </a:buClr>
              <a:buSzPts val="5000"/>
              <a:buFont typeface="Calibri"/>
              <a:buNone/>
            </a:pPr>
            <a:r>
              <a:rPr b="1" i="0" lang="en" sz="5000" u="none" cap="none" strike="noStrike">
                <a:solidFill>
                  <a:srgbClr val="DF322D"/>
                </a:solidFill>
                <a:latin typeface="Calibri"/>
                <a:ea typeface="Calibri"/>
                <a:cs typeface="Calibri"/>
                <a:sym typeface="Calibri"/>
              </a:rPr>
              <a:t>Visual Art</a:t>
            </a:r>
            <a:endParaRPr/>
          </a:p>
        </p:txBody>
      </p:sp>
      <p:sp>
        <p:nvSpPr>
          <p:cNvPr id="258" name="Shape 258"/>
          <p:cNvSpPr txBox="1"/>
          <p:nvPr>
            <p:ph idx="1" type="body"/>
          </p:nvPr>
        </p:nvSpPr>
        <p:spPr>
          <a:xfrm>
            <a:off x="623888" y="112276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254000" lvl="0" marL="254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most popular art forms of the period were…</a:t>
            </a:r>
            <a:endParaRPr/>
          </a:p>
          <a:p>
            <a:pPr indent="-209550" lvl="1" marL="55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–"/>
            </a:pPr>
            <a:r>
              <a:rPr b="0" i="0" lang="en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Paintings</a:t>
            </a:r>
            <a:endParaRPr/>
          </a:p>
          <a:p>
            <a:pPr indent="-209550" lvl="1" marL="55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–"/>
            </a:pPr>
            <a:r>
              <a:rPr b="0" i="0" lang="en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Calligraphy</a:t>
            </a:r>
            <a:endParaRPr/>
          </a:p>
          <a:p>
            <a:pPr indent="-209550" lvl="1" marL="55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–"/>
            </a:pPr>
            <a:r>
              <a:rPr b="0" i="0" lang="en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Architecture</a:t>
            </a:r>
            <a:endParaRPr/>
          </a:p>
        </p:txBody>
      </p:sp>
      <p:pic>
        <p:nvPicPr>
          <p:cNvPr id="259" name="Shape 2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16425" y="3224212"/>
            <a:ext cx="3327799" cy="175021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Shape 26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4463" y="3224213"/>
            <a:ext cx="2827734" cy="175021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Shape 26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416425" y="1572329"/>
            <a:ext cx="2615803" cy="14775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 txBox="1"/>
          <p:nvPr>
            <p:ph idx="1" type="body"/>
          </p:nvPr>
        </p:nvSpPr>
        <p:spPr>
          <a:xfrm>
            <a:off x="61116" y="0"/>
            <a:ext cx="8472900" cy="780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Language: women restricted to writing in vernacular Japanese where men learned bureaucratic Classical Chinese (kind of like Latin through old Europe)</a:t>
            </a:r>
            <a:br>
              <a:rPr b="0" i="0" lang="en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Shape 267"/>
          <p:cNvSpPr txBox="1"/>
          <p:nvPr/>
        </p:nvSpPr>
        <p:spPr>
          <a:xfrm>
            <a:off x="61116" y="4661590"/>
            <a:ext cx="3472200" cy="5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500"/>
              <a:buFont typeface="Arial"/>
              <a:buNone/>
            </a:pPr>
            <a:r>
              <a:rPr b="0" i="0" lang="en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endParaRPr b="0" i="0" sz="15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8" name="Shape 268"/>
          <p:cNvPicPr preferRelativeResize="0"/>
          <p:nvPr/>
        </p:nvPicPr>
        <p:blipFill rotWithShape="1">
          <a:blip r:embed="rId3">
            <a:alphaModFix/>
          </a:blip>
          <a:srcRect b="9926" l="0" r="0" t="0"/>
          <a:stretch/>
        </p:blipFill>
        <p:spPr>
          <a:xfrm>
            <a:off x="5263979" y="690412"/>
            <a:ext cx="3490784" cy="437271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Shape 26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6946" y="819235"/>
            <a:ext cx="4616793" cy="38750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 txBox="1"/>
          <p:nvPr>
            <p:ph type="title"/>
          </p:nvPr>
        </p:nvSpPr>
        <p:spPr>
          <a:xfrm>
            <a:off x="0" y="96418"/>
            <a:ext cx="4726500" cy="50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b="0" i="0" lang="en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Beauty standards</a:t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5" name="Shape 27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672048"/>
            <a:ext cx="3716078" cy="44993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Shape 27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84592" y="1025827"/>
            <a:ext cx="4049869" cy="4031869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Shape 277"/>
          <p:cNvSpPr txBox="1"/>
          <p:nvPr/>
        </p:nvSpPr>
        <p:spPr>
          <a:xfrm>
            <a:off x="5041294" y="245119"/>
            <a:ext cx="3716100" cy="6396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WCW or nah? </a:t>
            </a:r>
            <a:endParaRPr sz="30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 txBox="1"/>
          <p:nvPr>
            <p:ph idx="1" type="body"/>
          </p:nvPr>
        </p:nvSpPr>
        <p:spPr>
          <a:xfrm>
            <a:off x="566304" y="231414"/>
            <a:ext cx="7886700" cy="47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0" i="0" lang="en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Caveat: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0" i="0" lang="en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aristocracy accounted for about 1% of the population in Japan, so as is often the case, recorded history represents a very limited perspective of the average Yoko.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0" i="0" lang="en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It’s as if you represented all of everything American based upon only the input of people who make almost half a million dollars a year (the 1%).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/>
          <p:nvPr/>
        </p:nvSpPr>
        <p:spPr>
          <a:xfrm>
            <a:off x="408214" y="-85025"/>
            <a:ext cx="8670300" cy="12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Tokugawa Ieyasu </a:t>
            </a:r>
            <a:endParaRPr sz="3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8" name="Shape 28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45322" y="1094348"/>
            <a:ext cx="4408714" cy="3707327"/>
          </a:xfrm>
          <a:prstGeom prst="rect">
            <a:avLst/>
          </a:prstGeom>
          <a:noFill/>
          <a:ln>
            <a:noFill/>
          </a:ln>
        </p:spPr>
      </p:pic>
      <p:sp>
        <p:nvSpPr>
          <p:cNvPr id="289" name="Shape 289"/>
          <p:cNvSpPr/>
          <p:nvPr/>
        </p:nvSpPr>
        <p:spPr>
          <a:xfrm>
            <a:off x="40700" y="1291406"/>
            <a:ext cx="4326900" cy="37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4191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●"/>
            </a:pPr>
            <a:r>
              <a:rPr lang="en" sz="3000">
                <a:solidFill>
                  <a:schemeClr val="dk1"/>
                </a:solidFill>
              </a:rPr>
              <a:t>United Japan </a:t>
            </a:r>
            <a:endParaRPr sz="3000">
              <a:solidFill>
                <a:schemeClr val="dk1"/>
              </a:solidFill>
            </a:endParaRPr>
          </a:p>
          <a:p>
            <a:pPr indent="-4191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●"/>
            </a:pPr>
            <a:r>
              <a:rPr lang="en" sz="3000">
                <a:solidFill>
                  <a:schemeClr val="dk1"/>
                </a:solidFill>
              </a:rPr>
              <a:t>Founder of the Tokugawa dynasty of shoguns </a:t>
            </a:r>
            <a:endParaRPr sz="300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en" sz="4400"/>
              <a:t>Japanese words </a:t>
            </a:r>
            <a:endParaRPr sz="4400"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5" name="Shape 295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Yugio, Anime, Manga, Nintendo, Toyota, Honda,</a:t>
            </a:r>
            <a:br>
              <a:rPr lang="en"/>
            </a:br>
            <a:r>
              <a:rPr lang="en"/>
              <a:t>Karate, Karaoke, Hiroshima,</a:t>
            </a:r>
            <a:br>
              <a:rPr lang="en"/>
            </a:br>
            <a:endParaRPr/>
          </a:p>
        </p:txBody>
      </p:sp>
      <p:pic>
        <p:nvPicPr>
          <p:cNvPr id="296" name="Shape 29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85653" y="2515875"/>
            <a:ext cx="3395550" cy="2082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Shape 301"/>
          <p:cNvSpPr txBox="1"/>
          <p:nvPr>
            <p:ph type="title"/>
          </p:nvPr>
        </p:nvSpPr>
        <p:spPr>
          <a:xfrm rot="-228129">
            <a:off x="958068" y="-8773"/>
            <a:ext cx="8441981" cy="85989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r>
              <a:rPr b="0" i="0" lang="en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Naruto Universe vs Japan (Shinobi facts vs. lore)</a:t>
            </a:r>
            <a:endParaRPr b="0" i="0" sz="33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konoha_naruto_shippuden_by_animeranmalatino-d5vi7ki.jpg" id="302" name="Shape 30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64895" y="904009"/>
            <a:ext cx="6965118" cy="37093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wiss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